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ontserrat" charset="0"/>
      <p:regular r:id="rId10"/>
      <p:bold r:id="rId11"/>
      <p:italic r:id="rId12"/>
      <p:boldItalic r:id="rId13"/>
    </p:embeddedFont>
    <p:embeddedFont>
      <p:font typeface="Lato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66550" y="1166925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 using Hadoop and Hive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3673925" y="3306525"/>
            <a:ext cx="5393400" cy="11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Optimizing Hive by using Partitioning and Bucketing</a:t>
            </a:r>
            <a:endParaRPr sz="2300"/>
          </a:p>
        </p:txBody>
      </p:sp>
      <p:sp>
        <p:nvSpPr>
          <p:cNvPr id="230" name="Google Shape;230;p17"/>
          <p:cNvSpPr txBox="1"/>
          <p:nvPr/>
        </p:nvSpPr>
        <p:spPr>
          <a:xfrm>
            <a:off x="5146800" y="3864975"/>
            <a:ext cx="3997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Soham Chakraborty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2276590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308600" y="499675"/>
            <a:ext cx="5472090" cy="4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AIM OF THE PROJECT</a:t>
            </a:r>
            <a:endParaRPr sz="4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308600" y="1495000"/>
            <a:ext cx="7039200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 dirty="0">
                <a:solidFill>
                  <a:srgbClr val="D1D5DB"/>
                </a:solidFill>
              </a:rPr>
              <a:t>Data Integration from </a:t>
            </a:r>
            <a:r>
              <a:rPr lang="en-GB" sz="2200" dirty="0" err="1">
                <a:solidFill>
                  <a:srgbClr val="D1D5DB"/>
                </a:solidFill>
              </a:rPr>
              <a:t>hdfs</a:t>
            </a:r>
            <a:r>
              <a:rPr lang="en-GB" sz="2200" dirty="0">
                <a:solidFill>
                  <a:srgbClr val="D1D5DB"/>
                </a:solidFill>
              </a:rPr>
              <a:t> into hive</a:t>
            </a:r>
            <a:endParaRPr sz="2200">
              <a:solidFill>
                <a:srgbClr val="D1D5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D1D5DB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 dirty="0">
                <a:solidFill>
                  <a:srgbClr val="D1D5DB"/>
                </a:solidFill>
              </a:rPr>
              <a:t>Analysis of hive table data</a:t>
            </a:r>
            <a:endParaRPr sz="22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D1D5DB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 dirty="0">
                <a:solidFill>
                  <a:srgbClr val="D1D5DB"/>
                </a:solidFill>
              </a:rPr>
              <a:t>Optimization using partitioning and bucketing</a:t>
            </a:r>
            <a:endParaRPr sz="22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D1D5DB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200"/>
              <a:buChar char="●"/>
            </a:pPr>
            <a:r>
              <a:rPr lang="en-GB" sz="2200" dirty="0">
                <a:solidFill>
                  <a:srgbClr val="D1D5DB"/>
                </a:solidFill>
              </a:rPr>
              <a:t>Querying and Reporting</a:t>
            </a:r>
            <a:endParaRPr sz="2200">
              <a:solidFill>
                <a:srgbClr val="D1D5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Stories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940550" y="1072725"/>
            <a:ext cx="7509600" cy="3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 dirty="0">
                <a:solidFill>
                  <a:srgbClr val="D1D5DB"/>
                </a:solidFill>
              </a:rPr>
              <a:t>As a Data Engineer, I want to import online retail data into HDFS so that it can be analyzed using </a:t>
            </a:r>
            <a:r>
              <a:rPr lang="en-GB" sz="1900" dirty="0" err="1">
                <a:solidFill>
                  <a:srgbClr val="D1D5DB"/>
                </a:solidFill>
              </a:rPr>
              <a:t>Hadoop</a:t>
            </a:r>
            <a:r>
              <a:rPr lang="en-GB" sz="1900" dirty="0">
                <a:solidFill>
                  <a:srgbClr val="D1D5DB"/>
                </a:solidFill>
              </a:rPr>
              <a:t> tools.</a:t>
            </a:r>
            <a:endParaRPr sz="19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D1D5DB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 dirty="0">
                <a:solidFill>
                  <a:srgbClr val="D1D5DB"/>
                </a:solidFill>
              </a:rPr>
              <a:t>As a Data Analyst, I want to perform data analysis on the online retail dataset to understand its characteristics and identify patterns.</a:t>
            </a:r>
            <a:endParaRPr sz="19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D1D5DB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en-GB" sz="1900" dirty="0">
                <a:solidFill>
                  <a:srgbClr val="D1D5DB"/>
                </a:solidFill>
              </a:rPr>
              <a:t>As a Data Engineer, I want to optimize data storage and query performance by partitioning and bucketing the online retail data.</a:t>
            </a:r>
            <a:endParaRPr sz="1900">
              <a:solidFill>
                <a:srgbClr val="D1D5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D1D5DB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000"/>
              <a:buChar char="●"/>
            </a:pPr>
            <a:r>
              <a:rPr lang="en-GB" sz="2000" dirty="0" smtClean="0">
                <a:solidFill>
                  <a:srgbClr val="D1D5DB"/>
                </a:solidFill>
              </a:rPr>
              <a:t>As a Data Engineer develop </a:t>
            </a:r>
            <a:r>
              <a:rPr lang="en-GB" sz="2000" dirty="0">
                <a:solidFill>
                  <a:srgbClr val="D1D5DB"/>
                </a:solidFill>
              </a:rPr>
              <a:t>queries and reports to extract insights from the data.</a:t>
            </a:r>
            <a:endParaRPr sz="2000">
              <a:solidFill>
                <a:srgbClr val="D1D5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List of Tasks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102175" y="1034500"/>
            <a:ext cx="76566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Set up </a:t>
            </a:r>
            <a:r>
              <a:rPr lang="en-GB" sz="1600" dirty="0" err="1">
                <a:solidFill>
                  <a:srgbClr val="D1D5DB"/>
                </a:solidFill>
              </a:rPr>
              <a:t>Hadoop</a:t>
            </a:r>
            <a:r>
              <a:rPr lang="en-GB" sz="1600" dirty="0">
                <a:solidFill>
                  <a:srgbClr val="D1D5DB"/>
                </a:solidFill>
              </a:rPr>
              <a:t> cluster environment with HDFS.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Import online retail data into HDFS.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Define data schemas for structured storage.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Perform data analysis using </a:t>
            </a:r>
            <a:r>
              <a:rPr lang="en-GB" sz="1600" dirty="0" err="1">
                <a:solidFill>
                  <a:srgbClr val="D1D5DB"/>
                </a:solidFill>
              </a:rPr>
              <a:t>Hadoop</a:t>
            </a:r>
            <a:r>
              <a:rPr lang="en-GB" sz="1600" dirty="0">
                <a:solidFill>
                  <a:srgbClr val="D1D5DB"/>
                </a:solidFill>
              </a:rPr>
              <a:t> tools.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Implement partitioning strategy based on relevant columns.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Implement bucketing strategy to evenly distribute data.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Develop queries and reports for analysis.</a:t>
            </a:r>
            <a:endParaRPr sz="16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D1D5DB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600"/>
              <a:buChar char="●"/>
            </a:pPr>
            <a:r>
              <a:rPr lang="en-GB" sz="1600" dirty="0">
                <a:solidFill>
                  <a:srgbClr val="D1D5DB"/>
                </a:solidFill>
              </a:rPr>
              <a:t>Document </a:t>
            </a:r>
            <a:r>
              <a:rPr lang="en-GB" sz="1600" dirty="0" smtClean="0">
                <a:solidFill>
                  <a:srgbClr val="D1D5DB"/>
                </a:solidFill>
              </a:rPr>
              <a:t> project </a:t>
            </a:r>
            <a:r>
              <a:rPr lang="en-GB" sz="1600" dirty="0">
                <a:solidFill>
                  <a:srgbClr val="D1D5DB"/>
                </a:solidFill>
              </a:rPr>
              <a:t>findings, processes.</a:t>
            </a:r>
            <a:endParaRPr sz="1600">
              <a:solidFill>
                <a:srgbClr val="D1D5D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>
            <a:spLocks noGrp="1"/>
          </p:cNvSpPr>
          <p:nvPr>
            <p:ph type="title"/>
          </p:nvPr>
        </p:nvSpPr>
        <p:spPr>
          <a:xfrm>
            <a:off x="324200" y="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used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324200" y="1058075"/>
            <a:ext cx="7773300" cy="3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Hadoop Ecosystem</a:t>
            </a:r>
            <a:endParaRPr sz="24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D1D5DB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Apache Hive: Data warehouse infrastructure </a:t>
            </a:r>
            <a:endParaRPr sz="24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D1D5DB"/>
                </a:solidFill>
              </a:rPr>
              <a:t>built on top of Hadoop for querying and </a:t>
            </a:r>
            <a:endParaRPr sz="24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D1D5DB"/>
                </a:solidFill>
              </a:rPr>
              <a:t>analyzing large datasets.</a:t>
            </a:r>
            <a:endParaRPr sz="2400">
              <a:solidFill>
                <a:srgbClr val="D1D5DB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D1D5DB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2400"/>
              <a:buChar char="●"/>
            </a:pPr>
            <a:r>
              <a:rPr lang="en-GB" sz="2400">
                <a:solidFill>
                  <a:srgbClr val="D1D5DB"/>
                </a:solidFill>
              </a:rPr>
              <a:t>HDFS: Distributed file system for storing large datasets.</a:t>
            </a:r>
            <a:endParaRPr sz="2400">
              <a:solidFill>
                <a:srgbClr val="D1D5DB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>
            <a:spLocks noGrp="1"/>
          </p:cNvSpPr>
          <p:nvPr>
            <p:ph type="title"/>
          </p:nvPr>
        </p:nvSpPr>
        <p:spPr>
          <a:xfrm>
            <a:off x="3060975" y="18129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Solution Workflow</a:t>
            </a:r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039006" y="1739462"/>
            <a:ext cx="4319752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336550">
              <a:buClr>
                <a:srgbClr val="D1D5DB"/>
              </a:buClr>
              <a:buSzPts val="1700"/>
              <a:buFont typeface="Arial" pitchFamily="34" charset="0"/>
              <a:buChar char="•"/>
            </a:pPr>
            <a:r>
              <a:rPr lang="en-US" dirty="0" smtClean="0">
                <a:solidFill>
                  <a:srgbClr val="D1D5DB"/>
                </a:solidFill>
              </a:rPr>
              <a:t>Data Storage : Store ingested data in HDFS for further processing and analysis.</a:t>
            </a:r>
            <a:endParaRPr lang="en-US" dirty="0">
              <a:solidFill>
                <a:srgbClr val="D1D5DB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49516" y="4008385"/>
            <a:ext cx="4319752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lvl="0" indent="-336550">
              <a:buClr>
                <a:srgbClr val="D1D5DB"/>
              </a:buClr>
              <a:buSzPts val="1700"/>
              <a:buFont typeface="Arial" pitchFamily="34" charset="0"/>
              <a:buChar char="•"/>
            </a:pPr>
            <a:r>
              <a:rPr lang="en-US" dirty="0" smtClean="0">
                <a:solidFill>
                  <a:srgbClr val="D1D5DB"/>
                </a:solidFill>
              </a:rPr>
              <a:t>Data Analysis &amp; Querying : Develop SQL queries to extract insights from the partitioned , bucketed dataset and original dataset.</a:t>
            </a:r>
            <a:endParaRPr lang="en-US" dirty="0">
              <a:solidFill>
                <a:srgbClr val="D1D5DB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028497" y="2732690"/>
            <a:ext cx="4330262" cy="977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336550">
              <a:buClr>
                <a:srgbClr val="D1D5DB"/>
              </a:buClr>
              <a:buSzPts val="1700"/>
              <a:buFont typeface="Arial" pitchFamily="34" charset="0"/>
              <a:buChar char="•"/>
            </a:pPr>
            <a:r>
              <a:rPr lang="en-US" dirty="0" smtClean="0">
                <a:solidFill>
                  <a:srgbClr val="D1D5DB"/>
                </a:solidFill>
              </a:rPr>
              <a:t>Optimization using Partitioning and Bucketing : Implement partitioning and bucketing techniques using Apache Hive to optimize data storage and query performance.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023241" y="819807"/>
            <a:ext cx="4319752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336550">
              <a:buClr>
                <a:srgbClr val="D1D5DB"/>
              </a:buClr>
              <a:buSzPts val="1700"/>
              <a:buFont typeface="Arial" pitchFamily="34" charset="0"/>
              <a:buChar char="•"/>
            </a:pPr>
            <a:r>
              <a:rPr lang="en-US" dirty="0" smtClean="0">
                <a:solidFill>
                  <a:srgbClr val="D1D5DB"/>
                </a:solidFill>
              </a:rPr>
              <a:t>Data Ingestion : Import the Online Retail data from the local system into HDFS.</a:t>
            </a:r>
          </a:p>
        </p:txBody>
      </p:sp>
      <p:cxnSp>
        <p:nvCxnSpPr>
          <p:cNvPr id="20" name="Straight Arrow Connector 19"/>
          <p:cNvCxnSpPr>
            <a:stCxn id="18" idx="2"/>
            <a:endCxn id="9" idx="0"/>
          </p:cNvCxnSpPr>
          <p:nvPr/>
        </p:nvCxnSpPr>
        <p:spPr>
          <a:xfrm rot="16200000" flipH="1">
            <a:off x="4125309" y="1665889"/>
            <a:ext cx="131380" cy="157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9" idx="2"/>
            <a:endCxn id="17" idx="0"/>
          </p:cNvCxnSpPr>
          <p:nvPr/>
        </p:nvCxnSpPr>
        <p:spPr>
          <a:xfrm rot="5400000">
            <a:off x="4093779" y="2627586"/>
            <a:ext cx="204953" cy="52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2"/>
            <a:endCxn id="11" idx="0"/>
          </p:cNvCxnSpPr>
          <p:nvPr/>
        </p:nvCxnSpPr>
        <p:spPr>
          <a:xfrm rot="16200000" flipH="1">
            <a:off x="4052394" y="3851386"/>
            <a:ext cx="298233" cy="157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/>
              <a:t>Thank you!</a:t>
            </a:r>
            <a:endParaRPr sz="3700"/>
          </a:p>
        </p:txBody>
      </p:sp>
      <p:grpSp>
        <p:nvGrpSpPr>
          <p:cNvPr id="266" name="Google Shape;266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7" name="Google Shape;267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5" name="Google Shape;275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" name="Google Shape;277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8" name="Google Shape;278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2" name="Google Shape;282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5" name="Google Shape;285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9" name="Google Shape;289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290" name="Google Shape;290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2" name="Google Shape;292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7" name="Google Shape;297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" name="Google Shape;298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9" name="Google Shape;299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01" name="Google Shape;301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02" name="Google Shape;302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3" name="Google Shape;303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" name="Google Shape;311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298</Words>
  <PresentationFormat>On-screen Show (16:9)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Montserrat</vt:lpstr>
      <vt:lpstr>Lato</vt:lpstr>
      <vt:lpstr>Focus</vt:lpstr>
      <vt:lpstr>Data Analysis using Hadoop and Hive</vt:lpstr>
      <vt:lpstr>Slide 2</vt:lpstr>
      <vt:lpstr>User Stories</vt:lpstr>
      <vt:lpstr>                        List of Tasks</vt:lpstr>
      <vt:lpstr>Technology used</vt:lpstr>
      <vt:lpstr>Solution Workflow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using Hadoop and Hive</dc:title>
  <cp:lastModifiedBy>Oindrila Chakraborty</cp:lastModifiedBy>
  <cp:revision>6</cp:revision>
  <dcterms:modified xsi:type="dcterms:W3CDTF">2024-02-01T21:20:43Z</dcterms:modified>
</cp:coreProperties>
</file>